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39"/>
  </p:notesMasterIdLst>
  <p:sldIdLst>
    <p:sldId id="261" r:id="rId6"/>
    <p:sldId id="259" r:id="rId7"/>
    <p:sldId id="271" r:id="rId8"/>
    <p:sldId id="273" r:id="rId9"/>
    <p:sldId id="286" r:id="rId10"/>
    <p:sldId id="269" r:id="rId11"/>
    <p:sldId id="274" r:id="rId12"/>
    <p:sldId id="287" r:id="rId13"/>
    <p:sldId id="275" r:id="rId14"/>
    <p:sldId id="288" r:id="rId15"/>
    <p:sldId id="276" r:id="rId16"/>
    <p:sldId id="289" r:id="rId17"/>
    <p:sldId id="277" r:id="rId18"/>
    <p:sldId id="290" r:id="rId19"/>
    <p:sldId id="278" r:id="rId20"/>
    <p:sldId id="291" r:id="rId21"/>
    <p:sldId id="279" r:id="rId22"/>
    <p:sldId id="292" r:id="rId23"/>
    <p:sldId id="280" r:id="rId24"/>
    <p:sldId id="293" r:id="rId25"/>
    <p:sldId id="281" r:id="rId26"/>
    <p:sldId id="294" r:id="rId27"/>
    <p:sldId id="282" r:id="rId28"/>
    <p:sldId id="295" r:id="rId29"/>
    <p:sldId id="283" r:id="rId30"/>
    <p:sldId id="296" r:id="rId31"/>
    <p:sldId id="284" r:id="rId32"/>
    <p:sldId id="297" r:id="rId33"/>
    <p:sldId id="285" r:id="rId34"/>
    <p:sldId id="298" r:id="rId35"/>
    <p:sldId id="272" r:id="rId36"/>
    <p:sldId id="270" r:id="rId37"/>
    <p:sldId id="260" r:id="rId38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23/04/22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ltQxVb3NI&amp;list=PL0I4QCivrTJBONdFo0ygrAekrTnm4GFFr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14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91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225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689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11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1255</Words>
  <Application>Microsoft Macintosh PowerPoint</Application>
  <PresentationFormat>Widescreen</PresentationFormat>
  <Paragraphs>217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Helvetica</vt:lpstr>
      <vt:lpstr>sirba-web-1</vt:lpstr>
      <vt:lpstr>msc_2019</vt:lpstr>
      <vt:lpstr>12 14 factor app</vt:lpstr>
      <vt:lpstr>The twelve-factor app</vt:lpstr>
      <vt:lpstr>what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46</cp:revision>
  <dcterms:created xsi:type="dcterms:W3CDTF">2021-07-27T14:28:49Z</dcterms:created>
  <dcterms:modified xsi:type="dcterms:W3CDTF">2022-04-23T13:46:14Z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2022-04-15T16:59:48Z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360b8054-0b7a-44c4-8f6b-2469acee3595</vt:lpwstr>
  </property>
  <property fmtid="{D5CDD505-2E9C-101B-9397-08002B2CF9AE}" pid="11" name="MSIP_Label_fc24caf1-31f7-40c1-bde0-ca915f0156e3_ContentBits">
    <vt:lpwstr>2</vt:lpwstr>
  </property>
</Properties>
</file>